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1pPr>
    <a:lvl2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2pPr>
    <a:lvl3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3pPr>
    <a:lvl4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4pPr>
    <a:lvl5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5pPr>
    <a:lvl6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6pPr>
    <a:lvl7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7pPr>
    <a:lvl8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8pPr>
    <a:lvl9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B9B9F">
              <a:alpha val="19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left>
          <a:righ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right>
          <a:top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top>
          <a:bottom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bottom>
          <a:insideH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H>
          <a:insideV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0CC8A">
              <a:alpha val="31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0E9D7"/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5815">
              <a:alpha val="7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2EBD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F2EBDB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2EBDB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wholeTbl>
    <a:band2H>
      <a:tcTxStyle/>
      <a:tcStyle>
        <a:tcBdr/>
        <a:fill>
          <a:solidFill>
            <a:srgbClr val="BCBCBC">
              <a:alpha val="12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45C51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766D60"/>
              </a:solidFill>
              <a:prstDash val="solid"/>
              <a:miter lim="400000"/>
            </a:ln>
          </a:left>
          <a:right>
            <a:ln w="127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6D60"/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D60">
              <a:alpha val="5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66D60"/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66D60"/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 varScale="1">
        <p:scale>
          <a:sx n="52" d="100"/>
          <a:sy n="52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ím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700" y="6972300"/>
            <a:ext cx="2771878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ímszöveg"/>
          <p:cNvSpPr txBox="1">
            <a:spLocks noGrp="1"/>
          </p:cNvSpPr>
          <p:nvPr>
            <p:ph type="title"/>
          </p:nvPr>
        </p:nvSpPr>
        <p:spPr>
          <a:xfrm>
            <a:off x="3175000" y="2857500"/>
            <a:ext cx="19050000" cy="35560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108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Címszöveg</a:t>
            </a:r>
          </a:p>
        </p:txBody>
      </p:sp>
      <p:sp>
        <p:nvSpPr>
          <p:cNvPr id="13" name="1. szövegtörzsszint…"/>
          <p:cNvSpPr txBox="1">
            <a:spLocks noGrp="1"/>
          </p:cNvSpPr>
          <p:nvPr>
            <p:ph type="body" sz="quarter" idx="1"/>
          </p:nvPr>
        </p:nvSpPr>
        <p:spPr>
          <a:xfrm>
            <a:off x="3175000" y="7747000"/>
            <a:ext cx="19050000" cy="25400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14" name="Diasorszám"/>
          <p:cNvSpPr txBox="1">
            <a:spLocks noGrp="1"/>
          </p:cNvSpPr>
          <p:nvPr>
            <p:ph type="sldNum" sz="quarter" idx="2"/>
          </p:nvPr>
        </p:nvSpPr>
        <p:spPr>
          <a:xfrm>
            <a:off x="12419693" y="12719050"/>
            <a:ext cx="419101" cy="457200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dé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Kiss János"/>
          <p:cNvSpPr txBox="1">
            <a:spLocks noGrp="1"/>
          </p:cNvSpPr>
          <p:nvPr>
            <p:ph type="body" sz="quarter" idx="21"/>
          </p:nvPr>
        </p:nvSpPr>
        <p:spPr>
          <a:xfrm>
            <a:off x="2374900" y="8980351"/>
            <a:ext cx="19621500" cy="698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200" i="1"/>
            </a:lvl1pPr>
          </a:lstStyle>
          <a:p>
            <a:r>
              <a:t>–Kiss János</a:t>
            </a:r>
          </a:p>
        </p:txBody>
      </p:sp>
      <p:sp>
        <p:nvSpPr>
          <p:cNvPr id="96" name="„Írjon be ide egy idézetet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0600"/>
            <a:ext cx="196215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sz="5400" i="1"/>
            </a:lvl1pPr>
          </a:lstStyle>
          <a:p>
            <a:r>
              <a:t>„Írjon be ide egy idézetet.”</a:t>
            </a:r>
          </a:p>
        </p:txBody>
      </p:sp>
      <p:sp>
        <p:nvSpPr>
          <p:cNvPr id="97" name="Diasorszám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ényké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ekete-fehér fotó sziklás tengerpartról"/>
          <p:cNvSpPr>
            <a:spLocks noGrp="1"/>
          </p:cNvSpPr>
          <p:nvPr>
            <p:ph type="pic" idx="21"/>
          </p:nvPr>
        </p:nvSpPr>
        <p:spPr>
          <a:xfrm>
            <a:off x="-100666" y="-1981200"/>
            <a:ext cx="24601223" cy="16408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Diasorszám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Diasorszám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első borít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ekete-fehér fotó sziklás tengerpartról"/>
          <p:cNvSpPr>
            <a:spLocks noGrp="1"/>
          </p:cNvSpPr>
          <p:nvPr>
            <p:ph type="pic" idx="21"/>
          </p:nvPr>
        </p:nvSpPr>
        <p:spPr>
          <a:xfrm>
            <a:off x="3850765" y="-260764"/>
            <a:ext cx="16622963" cy="110871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Címszöveg"/>
          <p:cNvSpPr txBox="1">
            <a:spLocks noGrp="1"/>
          </p:cNvSpPr>
          <p:nvPr>
            <p:ph type="title"/>
          </p:nvPr>
        </p:nvSpPr>
        <p:spPr>
          <a:xfrm>
            <a:off x="2044700" y="9779000"/>
            <a:ext cx="20320000" cy="1905000"/>
          </a:xfrm>
          <a:prstGeom prst="rect">
            <a:avLst/>
          </a:prstGeom>
        </p:spPr>
        <p:txBody>
          <a:bodyPr/>
          <a:lstStyle/>
          <a:p>
            <a:r>
              <a:t>Címszöveg</a:t>
            </a:r>
          </a:p>
        </p:txBody>
      </p:sp>
      <p:sp>
        <p:nvSpPr>
          <p:cNvPr id="23" name="1. szövegtörzsszint…"/>
          <p:cNvSpPr txBox="1">
            <a:spLocks noGrp="1"/>
          </p:cNvSpPr>
          <p:nvPr>
            <p:ph type="body" sz="quarter" idx="1"/>
          </p:nvPr>
        </p:nvSpPr>
        <p:spPr>
          <a:xfrm>
            <a:off x="2044700" y="11684000"/>
            <a:ext cx="203200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800" i="1"/>
            </a:lvl1pPr>
            <a:lvl2pPr marL="0" indent="0" algn="ctr">
              <a:spcBef>
                <a:spcPts val="0"/>
              </a:spcBef>
              <a:buSzTx/>
              <a:buNone/>
              <a:defRPr sz="4800" i="1"/>
            </a:lvl2pPr>
            <a:lvl3pPr marL="0" indent="0" algn="ctr">
              <a:spcBef>
                <a:spcPts val="0"/>
              </a:spcBef>
              <a:buSzTx/>
              <a:buNone/>
              <a:defRPr sz="4800" i="1"/>
            </a:lvl3pPr>
            <a:lvl4pPr marL="0" indent="0" algn="ctr">
              <a:spcBef>
                <a:spcPts val="0"/>
              </a:spcBef>
              <a:buSzTx/>
              <a:buNone/>
              <a:defRPr sz="4800" i="1"/>
            </a:lvl4pPr>
            <a:lvl5pPr marL="0" indent="0" algn="ctr">
              <a:spcBef>
                <a:spcPts val="0"/>
              </a:spcBef>
              <a:buSzTx/>
              <a:buNone/>
              <a:defRPr sz="4800" i="1"/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24" name="Diasorszám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8905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ím – középre igazít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ímszöveg"/>
          <p:cNvSpPr txBox="1">
            <a:spLocks noGrp="1"/>
          </p:cNvSpPr>
          <p:nvPr>
            <p:ph type="title"/>
          </p:nvPr>
        </p:nvSpPr>
        <p:spPr>
          <a:xfrm>
            <a:off x="2032000" y="5270500"/>
            <a:ext cx="20320000" cy="3175000"/>
          </a:xfrm>
          <a:prstGeom prst="rect">
            <a:avLst/>
          </a:prstGeom>
        </p:spPr>
        <p:txBody>
          <a:bodyPr/>
          <a:lstStyle/>
          <a:p>
            <a:r>
              <a:t>Címszöveg</a:t>
            </a:r>
          </a:p>
        </p:txBody>
      </p:sp>
      <p:sp>
        <p:nvSpPr>
          <p:cNvPr id="32" name="Diasorszám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706350"/>
            <a:ext cx="419101" cy="457200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ó - függőle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425" y="6920086"/>
            <a:ext cx="2771878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Fekete-fehér fotó sziklás tengerpartról"/>
          <p:cNvSpPr>
            <a:spLocks noGrp="1"/>
          </p:cNvSpPr>
          <p:nvPr>
            <p:ph type="pic" idx="21"/>
          </p:nvPr>
        </p:nvSpPr>
        <p:spPr>
          <a:xfrm>
            <a:off x="11016969" y="2088583"/>
            <a:ext cx="14354838" cy="957431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Címszöveg"/>
          <p:cNvSpPr txBox="1">
            <a:spLocks noGrp="1"/>
          </p:cNvSpPr>
          <p:nvPr>
            <p:ph type="title"/>
          </p:nvPr>
        </p:nvSpPr>
        <p:spPr>
          <a:xfrm>
            <a:off x="762000" y="2070100"/>
            <a:ext cx="12065000" cy="4406900"/>
          </a:xfrm>
          <a:prstGeom prst="rect">
            <a:avLst/>
          </a:prstGeom>
        </p:spPr>
        <p:txBody>
          <a:bodyPr anchor="b"/>
          <a:lstStyle/>
          <a:p>
            <a:r>
              <a:t>Címszöveg</a:t>
            </a:r>
          </a:p>
        </p:txBody>
      </p:sp>
      <p:sp>
        <p:nvSpPr>
          <p:cNvPr id="42" name="1. szövegtörzsszint…"/>
          <p:cNvSpPr txBox="1">
            <a:spLocks noGrp="1"/>
          </p:cNvSpPr>
          <p:nvPr>
            <p:ph type="body" sz="quarter" idx="1"/>
          </p:nvPr>
        </p:nvSpPr>
        <p:spPr>
          <a:xfrm>
            <a:off x="762000" y="7810500"/>
            <a:ext cx="12065000" cy="379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 i="1"/>
            </a:lvl1pPr>
            <a:lvl2pPr marL="0" indent="0" algn="ctr">
              <a:spcBef>
                <a:spcPts val="0"/>
              </a:spcBef>
              <a:buSzTx/>
              <a:buNone/>
              <a:defRPr sz="4800" i="1"/>
            </a:lvl2pPr>
            <a:lvl3pPr marL="0" indent="0" algn="ctr">
              <a:spcBef>
                <a:spcPts val="0"/>
              </a:spcBef>
              <a:buSzTx/>
              <a:buNone/>
              <a:defRPr sz="4800" i="1"/>
            </a:lvl3pPr>
            <a:lvl4pPr marL="0" indent="0" algn="ctr">
              <a:spcBef>
                <a:spcPts val="0"/>
              </a:spcBef>
              <a:buSzTx/>
              <a:buNone/>
              <a:defRPr sz="4800" i="1"/>
            </a:lvl4pPr>
            <a:lvl5pPr marL="0" indent="0" algn="ctr">
              <a:spcBef>
                <a:spcPts val="0"/>
              </a:spcBef>
              <a:buSzTx/>
              <a:buNone/>
              <a:defRPr sz="4800" i="1"/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43" name="Diasorszám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ím - felü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ímszöve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Címszöveg</a:t>
            </a:r>
          </a:p>
        </p:txBody>
      </p:sp>
      <p:sp>
        <p:nvSpPr>
          <p:cNvPr id="51" name="Diasorszám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ím és listajel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ímszöve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Címszöveg</a:t>
            </a:r>
          </a:p>
        </p:txBody>
      </p:sp>
      <p:sp>
        <p:nvSpPr>
          <p:cNvPr id="59" name="1. szövegtörzsszi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60" name="Diasorszám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ím, listajelek és fényké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ekete-fehér fotó sziklás tengerpartról"/>
          <p:cNvSpPr>
            <a:spLocks noGrp="1"/>
          </p:cNvSpPr>
          <p:nvPr>
            <p:ph type="pic" sz="half" idx="21"/>
          </p:nvPr>
        </p:nvSpPr>
        <p:spPr>
          <a:xfrm>
            <a:off x="10123995" y="3094123"/>
            <a:ext cx="13830301" cy="92244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Címszöve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Címszöveg</a:t>
            </a:r>
          </a:p>
        </p:txBody>
      </p:sp>
      <p:sp>
        <p:nvSpPr>
          <p:cNvPr id="69" name="1. szövegtörzsszint…"/>
          <p:cNvSpPr txBox="1">
            <a:spLocks noGrp="1"/>
          </p:cNvSpPr>
          <p:nvPr>
            <p:ph type="body" sz="half" idx="1"/>
          </p:nvPr>
        </p:nvSpPr>
        <p:spPr>
          <a:xfrm>
            <a:off x="2032000" y="3175000"/>
            <a:ext cx="9525000" cy="9017000"/>
          </a:xfrm>
          <a:prstGeom prst="rect">
            <a:avLst/>
          </a:prstGeom>
        </p:spPr>
        <p:txBody>
          <a:bodyPr/>
          <a:lstStyle>
            <a:lvl1pPr marL="596900" indent="-596900">
              <a:spcBef>
                <a:spcPts val="5500"/>
              </a:spcBef>
              <a:buBlip>
                <a:blip r:embed="rId2"/>
              </a:buBlip>
              <a:defRPr sz="4200"/>
            </a:lvl1pPr>
            <a:lvl2pPr marL="1193800" indent="-596900">
              <a:spcBef>
                <a:spcPts val="5500"/>
              </a:spcBef>
              <a:buBlip>
                <a:blip r:embed="rId2"/>
              </a:buBlip>
              <a:defRPr sz="4200"/>
            </a:lvl2pPr>
            <a:lvl3pPr marL="1790700" indent="-596900">
              <a:spcBef>
                <a:spcPts val="5500"/>
              </a:spcBef>
              <a:buBlip>
                <a:blip r:embed="rId2"/>
              </a:buBlip>
              <a:defRPr sz="4200"/>
            </a:lvl3pPr>
            <a:lvl4pPr marL="2387600" indent="-596900">
              <a:spcBef>
                <a:spcPts val="5500"/>
              </a:spcBef>
              <a:buBlip>
                <a:blip r:embed="rId2"/>
              </a:buBlip>
              <a:defRPr sz="4200"/>
            </a:lvl4pPr>
            <a:lvl5pPr marL="2984500" indent="-596900">
              <a:spcBef>
                <a:spcPts val="5500"/>
              </a:spcBef>
              <a:buBlip>
                <a:blip r:embed="rId2"/>
              </a:buBlip>
              <a:defRPr sz="4200"/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70" name="Diasorszám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elsorolásjel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1. szövegtörzsszint…"/>
          <p:cNvSpPr txBox="1">
            <a:spLocks noGrp="1"/>
          </p:cNvSpPr>
          <p:nvPr>
            <p:ph type="body" idx="1"/>
          </p:nvPr>
        </p:nvSpPr>
        <p:spPr>
          <a:xfrm>
            <a:off x="2032000" y="1778000"/>
            <a:ext cx="20320000" cy="10160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78" name="Diasorszám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énykép - hár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ekete-fehér fotó sziklás tengerpartról"/>
          <p:cNvSpPr>
            <a:spLocks noGrp="1"/>
          </p:cNvSpPr>
          <p:nvPr>
            <p:ph type="pic" idx="21"/>
          </p:nvPr>
        </p:nvSpPr>
        <p:spPr>
          <a:xfrm>
            <a:off x="-1701800" y="755816"/>
            <a:ext cx="17883053" cy="119275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ekete-fehér fotó egy kanyargó folyóról, a háttérben dombok"/>
          <p:cNvSpPr>
            <a:spLocks noGrp="1"/>
          </p:cNvSpPr>
          <p:nvPr>
            <p:ph type="pic" sz="quarter" idx="22"/>
          </p:nvPr>
        </p:nvSpPr>
        <p:spPr>
          <a:xfrm>
            <a:off x="13677900" y="863600"/>
            <a:ext cx="8940800" cy="644080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Fekete-fehér fotó a kaliforniai Joshua Tree nemzeti parkbeli Arch Rockról"/>
          <p:cNvSpPr>
            <a:spLocks noGrp="1"/>
          </p:cNvSpPr>
          <p:nvPr>
            <p:ph type="pic" sz="half" idx="23"/>
          </p:nvPr>
        </p:nvSpPr>
        <p:spPr>
          <a:xfrm>
            <a:off x="12179300" y="5764608"/>
            <a:ext cx="10655300" cy="710353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Diasorszám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szöveg"/>
          <p:cNvSpPr txBox="1">
            <a:spLocks noGrp="1"/>
          </p:cNvSpPr>
          <p:nvPr>
            <p:ph type="title"/>
          </p:nvPr>
        </p:nvSpPr>
        <p:spPr>
          <a:xfrm>
            <a:off x="2032000" y="558800"/>
            <a:ext cx="203200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Címszöveg</a:t>
            </a:r>
          </a:p>
        </p:txBody>
      </p:sp>
      <p:sp>
        <p:nvSpPr>
          <p:cNvPr id="3" name="1. szövegtörzsszint…"/>
          <p:cNvSpPr txBox="1">
            <a:spLocks noGrp="1"/>
          </p:cNvSpPr>
          <p:nvPr>
            <p:ph type="body" idx="1"/>
          </p:nvPr>
        </p:nvSpPr>
        <p:spPr>
          <a:xfrm>
            <a:off x="2032000" y="3810000"/>
            <a:ext cx="203200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4" name="Diasorszám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7254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685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1pPr>
      <a:lvl2pPr marL="1371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2pPr>
      <a:lvl3pPr marL="2057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3pPr>
      <a:lvl4pPr marL="2743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4pPr>
      <a:lvl5pPr marL="34290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5pPr>
      <a:lvl6pPr marL="4114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6pPr>
      <a:lvl7pPr marL="4800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7pPr>
      <a:lvl8pPr marL="5486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8pPr>
      <a:lvl9pPr marL="6172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9pPr>
    </p:bodyStyle>
    <p:otherStyle>
      <a:lvl1pPr marL="0" marR="0" indent="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oonCalenda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MoonCalendar</a:t>
            </a:r>
          </a:p>
        </p:txBody>
      </p:sp>
      <p:sp>
        <p:nvSpPr>
          <p:cNvPr id="122" name="Mobil Programozás, Beadandó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Mobil Programozás, Beadandó</a:t>
            </a:r>
          </a:p>
          <a:p>
            <a:pPr>
              <a:defRPr sz="5000"/>
            </a:pPr>
            <a:r>
              <a:t>Kondor Martin, HA1XZY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91009" y="410368"/>
            <a:ext cx="6108194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54" name="Egy esemény hozzáadásának es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Egy esemény hozzáadásának esete</a:t>
            </a:r>
          </a:p>
        </p:txBody>
      </p:sp>
      <p:sp>
        <p:nvSpPr>
          <p:cNvPr id="155" name="1. Lépés: A nap kiválasztása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Lépés: A nap kiválasztása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91009" y="410368"/>
            <a:ext cx="6108194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58" name="Egy esemény hozzáadásának es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Egy esemény hozzáadásának esete</a:t>
            </a:r>
          </a:p>
        </p:txBody>
      </p:sp>
      <p:sp>
        <p:nvSpPr>
          <p:cNvPr id="159" name="2. Lépés: Adatok bevite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Lépés: Adatok bevitele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55453" y="410368"/>
            <a:ext cx="6108193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62" name="Egy esemény hozzáadásának es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Egy esemény hozzáadásának esete</a:t>
            </a:r>
          </a:p>
        </p:txBody>
      </p:sp>
      <p:sp>
        <p:nvSpPr>
          <p:cNvPr id="163" name="3. Lépés: Mentés, visszajelzés az alkalmazástól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Lépés: Mentés, visszajelzés az alkalmazástól</a:t>
            </a:r>
          </a:p>
        </p:txBody>
      </p:sp>
      <p:pic>
        <p:nvPicPr>
          <p:cNvPr id="164" name="Fekete-fehér fotó sziklás tengerpartról" descr="Fekete-fehér fotó sziklás tengerpartról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59" t="76146" r="7359" b="3055"/>
          <a:stretch>
            <a:fillRect/>
          </a:stretch>
        </p:blipFill>
        <p:spPr>
          <a:xfrm>
            <a:off x="15950252" y="4826396"/>
            <a:ext cx="7892336" cy="4063360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91009" y="410368"/>
            <a:ext cx="6108194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67" name="Egy esemény szerkesztésének es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Egy esemény szerkesztésének esete</a:t>
            </a:r>
          </a:p>
        </p:txBody>
      </p:sp>
      <p:sp>
        <p:nvSpPr>
          <p:cNvPr id="168" name="1. Lépés: Az esemény kikeresése, aztán koppintás az eseményr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Lépés: Az esemény kikeresése, aztán koppintás az eseményre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91009" y="410368"/>
            <a:ext cx="6108194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71" name="Egy esemény szerkesztésének es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Egy esemény szerkesztésének esete</a:t>
            </a:r>
          </a:p>
        </p:txBody>
      </p:sp>
      <p:sp>
        <p:nvSpPr>
          <p:cNvPr id="172" name="2. Lépés: Az esemény szerkesztés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Lépés: Az esemény szerkesztése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60666" y="410368"/>
            <a:ext cx="6108193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75" name="Egy esemény szerkesztésének es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Egy esemény szerkesztésének esete</a:t>
            </a:r>
          </a:p>
        </p:txBody>
      </p:sp>
      <p:sp>
        <p:nvSpPr>
          <p:cNvPr id="176" name="3. Lépés: Mentés, visszajelzés fogadása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Lépés: Mentés, visszajelzés fogadása</a:t>
            </a:r>
          </a:p>
        </p:txBody>
      </p:sp>
      <p:pic>
        <p:nvPicPr>
          <p:cNvPr id="177" name="Fekete-fehér fotó sziklás tengerpartról" descr="Fekete-fehér fotó sziklás tengerpartról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61" t="78468" r="9161" b="3149"/>
          <a:stretch>
            <a:fillRect/>
          </a:stretch>
        </p:blipFill>
        <p:spPr>
          <a:xfrm>
            <a:off x="17042433" y="5562575"/>
            <a:ext cx="6622668" cy="314668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91009" y="410368"/>
            <a:ext cx="6108194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80" name="Egy esemény törlésének es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Egy esemény törlésének esete</a:t>
            </a:r>
          </a:p>
        </p:txBody>
      </p:sp>
      <p:sp>
        <p:nvSpPr>
          <p:cNvPr id="181" name="1. Lépés: Az esemény kikeresés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Lépés: Az esemény kikeresése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91009" y="410368"/>
            <a:ext cx="6108194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84" name="Egy esemény törlésének es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Egy esemény törlésének esete</a:t>
            </a:r>
          </a:p>
        </p:txBody>
      </p:sp>
      <p:sp>
        <p:nvSpPr>
          <p:cNvPr id="185" name="2. Lépés: Hosszan koppintás az adott eseményr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Lépés: Hosszan koppintás az adott eseményre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84841" y="410368"/>
            <a:ext cx="6108193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88" name="Egy esemény törlésének es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Egy esemény törlésének esete</a:t>
            </a:r>
          </a:p>
        </p:txBody>
      </p:sp>
      <p:sp>
        <p:nvSpPr>
          <p:cNvPr id="189" name="3. Lépés: Visszajelzés fogadása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Lépés: Visszajelzés fogadása</a:t>
            </a:r>
          </a:p>
        </p:txBody>
      </p:sp>
      <p:pic>
        <p:nvPicPr>
          <p:cNvPr id="190" name="Fekete-fehér fotó sziklás tengerpartról" descr="Fekete-fehér fotó sziklás tengerpartról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3" t="77505" r="8273" b="3346"/>
          <a:stretch>
            <a:fillRect/>
          </a:stretch>
        </p:blipFill>
        <p:spPr>
          <a:xfrm>
            <a:off x="16549754" y="5150246"/>
            <a:ext cx="7051185" cy="3415505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Köszönöm a figyelmet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Köszönöm a figyelmet!</a:t>
            </a:r>
          </a:p>
        </p:txBody>
      </p:sp>
      <p:sp>
        <p:nvSpPr>
          <p:cNvPr id="193" name="Kondor Martin, HA1XZ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Kondor Martin, HA1XZY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z alkalmazás leírás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Az alkalmazás leírása</a:t>
            </a:r>
          </a:p>
        </p:txBody>
      </p:sp>
      <p:sp>
        <p:nvSpPr>
          <p:cNvPr id="125" name="Tulajdonképpen egy naptárkezelő alkalmazá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Tulajdonképpen egy naptárkezelő alkalmazás</a:t>
            </a:r>
          </a:p>
          <a:p>
            <a:pPr>
              <a:buBlip>
                <a:blip r:embed="rId2"/>
              </a:buBlip>
            </a:pPr>
            <a:r>
              <a:t>Eseményeket tudunk vele feljegyezni</a:t>
            </a:r>
          </a:p>
          <a:p>
            <a:pPr>
              <a:buBlip>
                <a:blip r:embed="rId2"/>
              </a:buBlip>
            </a:pPr>
            <a:r>
              <a:t>Az aktuális hónap napjain működik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z alkalmazás megjelenésének bemutatás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Az alkalmazás megjelenésének bemutatása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98" b="45693"/>
          <a:stretch>
            <a:fillRect/>
          </a:stretch>
        </p:blipFill>
        <p:spPr>
          <a:xfrm>
            <a:off x="13081000" y="2082800"/>
            <a:ext cx="10160000" cy="952500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30" name="Az alkalmazás ikonj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Az alkalmazás ikonja</a:t>
            </a:r>
          </a:p>
        </p:txBody>
      </p:sp>
      <p:sp>
        <p:nvSpPr>
          <p:cNvPr id="131" name="Fehér alapon egy szürke első negyed Hol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Fehér alapon egy szürke első negyed Hold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67313" y="404113"/>
            <a:ext cx="6108193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34" name="Naptár nézet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9800"/>
            </a:pPr>
            <a:r>
              <a:t>Naptár nézet</a:t>
            </a:r>
          </a:p>
          <a:p>
            <a:pPr>
              <a:defRPr sz="9800"/>
            </a:pPr>
            <a:r>
              <a:t>(a fő lap)</a:t>
            </a:r>
          </a:p>
        </p:txBody>
      </p:sp>
      <p:sp>
        <p:nvSpPr>
          <p:cNvPr id="135" name="Legfelül az aktuális év és hónap, alatta a napok nevei, alatta a dátumok láthatóak. A naptár alatt láthatóak az adott kiválasztott napra vonatkozó események.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Legfelül az aktuális év és hónap, alatta a napok nevei, alatta a dátumok láthatóak. A naptár alatt láthatóak az adott kiválasztott napra vonatkozó események.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05692" y="410368"/>
            <a:ext cx="6108193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38" name="Esemény hozzáadás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Esemény hozzáadása</a:t>
            </a:r>
          </a:p>
        </p:txBody>
      </p:sp>
      <p:sp>
        <p:nvSpPr>
          <p:cNvPr id="139" name="A lap tartalmaz két szöveges beviteli mezőt, két időpontot kérő mezőt és két gombot.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lap tartalmaz két szöveges beviteli mezőt, két időpontot kérő mezőt és két gombot.</a:t>
            </a:r>
          </a:p>
        </p:txBody>
      </p:sp>
      <p:pic>
        <p:nvPicPr>
          <p:cNvPr id="140" name="Fekete-fehér fotó sziklás tengerpartról" descr="Fekete-fehér fotó sziklás tengerpartról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7211" y="410368"/>
            <a:ext cx="6108193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Fekete-fehér fotó sziklás tengerpartról" descr="Fekete-fehér fotó sziklás tengerpartról"/>
          <p:cNvPicPr>
            <a:picLocks noGrp="1" noChangeAspect="1"/>
          </p:cNvPicPr>
          <p:nvPr>
            <p:ph type="pic" idx="2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91009" y="410368"/>
            <a:ext cx="6108194" cy="12895074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sp>
        <p:nvSpPr>
          <p:cNvPr id="143" name="Esemény szerkeszté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r>
              <a:t>Esemény szerkesztése</a:t>
            </a:r>
          </a:p>
        </p:txBody>
      </p:sp>
      <p:sp>
        <p:nvSpPr>
          <p:cNvPr id="144" name="A lap tartalmaz két szöveges beviteli mezőt, két időpontot kérő mezőt és két gombot. Minden mező az adott esemény adataival van kitöltve.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lap tartalmaz két szöveges beviteli mezőt, két időpontot kérő mezőt és két gombot. Minden mező az adott esemény adataival van kitöltve.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ötét mód"/>
          <p:cNvSpPr txBox="1">
            <a:spLocks noGrp="1"/>
          </p:cNvSpPr>
          <p:nvPr>
            <p:ph type="title"/>
          </p:nvPr>
        </p:nvSpPr>
        <p:spPr>
          <a:xfrm>
            <a:off x="2032000" y="-152104"/>
            <a:ext cx="20320000" cy="21590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Sötét</a:t>
            </a:r>
            <a:r>
              <a:rPr dirty="0"/>
              <a:t> </a:t>
            </a:r>
            <a:r>
              <a:rPr dirty="0" err="1"/>
              <a:t>mód</a:t>
            </a:r>
            <a:endParaRPr dirty="0"/>
          </a:p>
        </p:txBody>
      </p:sp>
      <p:pic>
        <p:nvPicPr>
          <p:cNvPr id="147" name="Fekete-fehér fotó sziklás tengerpartról" descr="Fekete-fehér fotó sziklás tengerpartról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911" y="2005139"/>
            <a:ext cx="5301577" cy="11192217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pic>
        <p:nvPicPr>
          <p:cNvPr id="148" name="Fekete-fehér fotó sziklás tengerpartról" descr="Fekete-fehér fotó sziklás tengerpartról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2512" y="2006897"/>
            <a:ext cx="5299912" cy="1118870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  <p:pic>
        <p:nvPicPr>
          <p:cNvPr id="149" name="Fekete-fehér fotó sziklás tengerpartról" descr="Fekete-fehér fotó sziklás tengerpartról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044" y="2006897"/>
            <a:ext cx="5299912" cy="11188701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z alkalmazás használatának bemutatás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Az alkalmazás használatának bemutatása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C6C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240</Words>
  <Application>Microsoft Macintosh PowerPoint</Application>
  <PresentationFormat>Egyéni</PresentationFormat>
  <Paragraphs>39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2" baseType="lpstr">
      <vt:lpstr>Baskerville</vt:lpstr>
      <vt:lpstr>Helvetica Neue</vt:lpstr>
      <vt:lpstr>LeatherBook</vt:lpstr>
      <vt:lpstr>MoonCalendar</vt:lpstr>
      <vt:lpstr>Az alkalmazás leírása</vt:lpstr>
      <vt:lpstr>Az alkalmazás megjelenésének bemutatása</vt:lpstr>
      <vt:lpstr>Az alkalmazás ikonja</vt:lpstr>
      <vt:lpstr>Naptár nézet (a fő lap)</vt:lpstr>
      <vt:lpstr>Esemény hozzáadása</vt:lpstr>
      <vt:lpstr>Esemény szerkesztése</vt:lpstr>
      <vt:lpstr>Sötét mód</vt:lpstr>
      <vt:lpstr>Az alkalmazás használatának bemutatása</vt:lpstr>
      <vt:lpstr>Egy esemény hozzáadásának esete</vt:lpstr>
      <vt:lpstr>Egy esemény hozzáadásának esete</vt:lpstr>
      <vt:lpstr>Egy esemény hozzáadásának esete</vt:lpstr>
      <vt:lpstr>Egy esemény szerkesztésének esete</vt:lpstr>
      <vt:lpstr>Egy esemény szerkesztésének esete</vt:lpstr>
      <vt:lpstr>Egy esemény szerkesztésének esete</vt:lpstr>
      <vt:lpstr>Egy esemény törlésének esete</vt:lpstr>
      <vt:lpstr>Egy esemény törlésének esete</vt:lpstr>
      <vt:lpstr>Egy esemény törlésének esete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MoonCalendar</dc:title>
  <cp:lastModifiedBy>Kondor Martin</cp:lastModifiedBy>
  <cp:revision>5</cp:revision>
  <dcterms:modified xsi:type="dcterms:W3CDTF">2022-11-22T13:10:22Z</dcterms:modified>
</cp:coreProperties>
</file>